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F7B3-AD7A-484A-BC44-161803214BBB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2335D-03D0-4270-BB87-0675A0BE5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8891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F7B3-AD7A-484A-BC44-161803214BBB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2335D-03D0-4270-BB87-0675A0BE5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518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F7B3-AD7A-484A-BC44-161803214BBB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2335D-03D0-4270-BB87-0675A0BE5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42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F7B3-AD7A-484A-BC44-161803214BBB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2335D-03D0-4270-BB87-0675A0BE5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38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F7B3-AD7A-484A-BC44-161803214BBB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2335D-03D0-4270-BB87-0675A0BE5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445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F7B3-AD7A-484A-BC44-161803214BBB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2335D-03D0-4270-BB87-0675A0BE5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132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F7B3-AD7A-484A-BC44-161803214BBB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2335D-03D0-4270-BB87-0675A0BE5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47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F7B3-AD7A-484A-BC44-161803214BBB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2335D-03D0-4270-BB87-0675A0BE5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321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F7B3-AD7A-484A-BC44-161803214BBB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2335D-03D0-4270-BB87-0675A0BE5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02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F7B3-AD7A-484A-BC44-161803214BBB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2335D-03D0-4270-BB87-0675A0BE5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60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F7B3-AD7A-484A-BC44-161803214BBB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2335D-03D0-4270-BB87-0675A0BE5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07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5F7B3-AD7A-484A-BC44-161803214BBB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2335D-03D0-4270-BB87-0675A0BE5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04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E02466-6D34-4EB5-B627-B9C0C1F9BAA8}"/>
              </a:ext>
            </a:extLst>
          </p:cNvPr>
          <p:cNvSpPr txBox="1"/>
          <p:nvPr/>
        </p:nvSpPr>
        <p:spPr>
          <a:xfrm>
            <a:off x="53008" y="5115344"/>
            <a:ext cx="9806609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コロナで会社の都合、家族から止められていて、どうしてもやめなければならない。そんな方にはカムバックキャンペーンを実施中です！再入会時にこちらのチラシをお持ちいただければ下記、特典で再入会できます！</a:t>
            </a:r>
            <a:endParaRPr kumimoji="1" lang="en-US" altLang="ja-JP" sz="2000" dirty="0"/>
          </a:p>
          <a:p>
            <a:endParaRPr kumimoji="1" lang="en-US" altLang="ja-JP" sz="600" dirty="0"/>
          </a:p>
          <a:p>
            <a:r>
              <a:rPr kumimoji="1" lang="ja-JP" altLang="en-US" sz="2000" b="1" u="sng" dirty="0">
                <a:solidFill>
                  <a:srgbClr val="0000FF"/>
                </a:solidFill>
              </a:rPr>
              <a:t>①登録手数料</a:t>
            </a:r>
            <a:r>
              <a:rPr kumimoji="1" lang="en-US" altLang="ja-JP" sz="2000" b="1" u="sng" dirty="0">
                <a:solidFill>
                  <a:srgbClr val="0000FF"/>
                </a:solidFill>
              </a:rPr>
              <a:t>5,000</a:t>
            </a:r>
            <a:r>
              <a:rPr kumimoji="1" lang="ja-JP" altLang="en-US" sz="2000" b="1" u="sng" dirty="0">
                <a:solidFill>
                  <a:srgbClr val="0000FF"/>
                </a:solidFill>
              </a:rPr>
              <a:t>円　→　無料</a:t>
            </a:r>
            <a:endParaRPr kumimoji="1" lang="en-US" altLang="ja-JP" sz="2000" b="1" u="sng" dirty="0">
              <a:solidFill>
                <a:srgbClr val="0000FF"/>
              </a:solidFill>
            </a:endParaRPr>
          </a:p>
          <a:p>
            <a:r>
              <a:rPr kumimoji="1" lang="ja-JP" altLang="en-US" sz="2000" b="1" u="sng" dirty="0">
                <a:solidFill>
                  <a:srgbClr val="0000FF"/>
                </a:solidFill>
              </a:rPr>
              <a:t>②解約時手数料</a:t>
            </a:r>
            <a:r>
              <a:rPr kumimoji="1" lang="en-US" altLang="ja-JP" sz="2000" b="1" u="sng" dirty="0">
                <a:solidFill>
                  <a:srgbClr val="0000FF"/>
                </a:solidFill>
              </a:rPr>
              <a:t>3,000</a:t>
            </a:r>
            <a:r>
              <a:rPr kumimoji="1" lang="ja-JP" altLang="en-US" sz="2000" b="1" u="sng" dirty="0">
                <a:solidFill>
                  <a:srgbClr val="0000FF"/>
                </a:solidFill>
              </a:rPr>
              <a:t>円　→　無料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536AF1B-B39E-47D1-945E-8C5533EE1F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108" b="18873"/>
          <a:stretch/>
        </p:blipFill>
        <p:spPr>
          <a:xfrm>
            <a:off x="0" y="-26504"/>
            <a:ext cx="9906000" cy="5022574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9CB3B5-A1CF-474B-94E5-9041D1190161}"/>
              </a:ext>
            </a:extLst>
          </p:cNvPr>
          <p:cNvSpPr txBox="1"/>
          <p:nvPr/>
        </p:nvSpPr>
        <p:spPr>
          <a:xfrm>
            <a:off x="4731025" y="6203892"/>
            <a:ext cx="5433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u="sng" dirty="0">
                <a:solidFill>
                  <a:srgbClr val="FF0000"/>
                </a:solidFill>
              </a:rPr>
              <a:t>2020</a:t>
            </a:r>
            <a:r>
              <a:rPr kumimoji="1" lang="ja-JP" altLang="en-US" sz="3200" b="1" u="sng" dirty="0">
                <a:solidFill>
                  <a:srgbClr val="FF0000"/>
                </a:solidFill>
              </a:rPr>
              <a:t>年</a:t>
            </a:r>
            <a:r>
              <a:rPr kumimoji="1" lang="en-US" altLang="ja-JP" sz="3200" b="1" u="sng" dirty="0">
                <a:solidFill>
                  <a:srgbClr val="FF0000"/>
                </a:solidFill>
              </a:rPr>
              <a:t>12</a:t>
            </a:r>
            <a:r>
              <a:rPr kumimoji="1" lang="ja-JP" altLang="en-US" sz="3200" b="1" u="sng" dirty="0">
                <a:solidFill>
                  <a:srgbClr val="FF0000"/>
                </a:solidFill>
              </a:rPr>
              <a:t>月末まで実施中！</a:t>
            </a:r>
          </a:p>
        </p:txBody>
      </p:sp>
    </p:spTree>
    <p:extLst>
      <p:ext uri="{BB962C8B-B14F-4D97-AF65-F5344CB8AC3E}">
        <p14:creationId xmlns:p14="http://schemas.microsoft.com/office/powerpoint/2010/main" val="1555666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64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俊介 水野</dc:creator>
  <cp:lastModifiedBy>wgkariya2019</cp:lastModifiedBy>
  <cp:revision>2</cp:revision>
  <dcterms:created xsi:type="dcterms:W3CDTF">2020-07-26T02:38:22Z</dcterms:created>
  <dcterms:modified xsi:type="dcterms:W3CDTF">2020-07-26T04:26:19Z</dcterms:modified>
</cp:coreProperties>
</file>