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1812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ECB92-0246-4508-A5A1-B73F5B0D9AC2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8ACA2-B248-499F-B162-F4279A4A7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8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57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1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78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53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83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22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10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21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19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69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2452D-37C5-4461-956C-1A1F33E14E05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687A1-977D-4E53-8C90-41B866FEE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83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CBA9DF3-F5CE-401B-91CD-FE727655A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30" y="42792"/>
            <a:ext cx="4783015" cy="478301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898CD3-1A20-474A-AF34-5AB7673CB133}"/>
              </a:ext>
            </a:extLst>
          </p:cNvPr>
          <p:cNvSpPr txBox="1"/>
          <p:nvPr/>
        </p:nvSpPr>
        <p:spPr>
          <a:xfrm>
            <a:off x="430878" y="4592639"/>
            <a:ext cx="5982728" cy="4893647"/>
          </a:xfrm>
          <a:prstGeom prst="rect">
            <a:avLst/>
          </a:prstGeom>
          <a:noFill/>
          <a:ln w="50800" cmpd="thickThin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2/17(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19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ボディコン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2/17(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20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バトルミックス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2/18(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火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B-RAMP</a:t>
            </a:r>
          </a:p>
          <a:p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2/19(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水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13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バトルミックス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2/21(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ボディコン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2/22(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土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ヨガ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2/23(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11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パワーヨガ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BCEE70-1F09-4D0A-9226-F0C602C71A40}"/>
              </a:ext>
            </a:extLst>
          </p:cNvPr>
          <p:cNvSpPr txBox="1"/>
          <p:nvPr/>
        </p:nvSpPr>
        <p:spPr>
          <a:xfrm>
            <a:off x="51328" y="9454664"/>
            <a:ext cx="680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過去に一度でも体験を受けたことがある方はご参加頂けません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A173834-10B9-4E95-A9B0-0E3D13834AAF}"/>
              </a:ext>
            </a:extLst>
          </p:cNvPr>
          <p:cNvSpPr/>
          <p:nvPr/>
        </p:nvSpPr>
        <p:spPr>
          <a:xfrm>
            <a:off x="0" y="9823996"/>
            <a:ext cx="6858000" cy="2368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★予約不要★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ジム友増やしてレッツフィットネス！！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お問い合わせはフロントまで♬</a:t>
            </a:r>
            <a:endParaRPr kumimoji="1" lang="en-US" altLang="ja-JP" sz="2800" b="1" dirty="0"/>
          </a:p>
          <a:p>
            <a:pPr algn="ctr"/>
            <a:r>
              <a:rPr kumimoji="1" lang="en-US" altLang="ja-JP" sz="2800" b="1" dirty="0"/>
              <a:t>058-275-0051</a:t>
            </a:r>
          </a:p>
          <a:p>
            <a:pPr algn="ctr"/>
            <a:r>
              <a:rPr kumimoji="1" lang="ja-JP" altLang="en-US" sz="2800" b="1" dirty="0"/>
              <a:t>アクトス</a:t>
            </a:r>
            <a:r>
              <a:rPr kumimoji="1" lang="en-US" altLang="ja-JP" sz="2800" b="1" dirty="0"/>
              <a:t>Will</a:t>
            </a:r>
            <a:r>
              <a:rPr kumimoji="1" lang="ja-JP" altLang="en-US" sz="2800" b="1" dirty="0"/>
              <a:t>茜部店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ADE755-EC24-41CF-9DD8-726F05F21D2E}"/>
              </a:ext>
            </a:extLst>
          </p:cNvPr>
          <p:cNvSpPr txBox="1"/>
          <p:nvPr/>
        </p:nvSpPr>
        <p:spPr>
          <a:xfrm>
            <a:off x="1358216" y="292710"/>
            <a:ext cx="364715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ぜひ写真に撮って</a:t>
            </a:r>
            <a:endParaRPr kumimoji="1" lang="en-US" altLang="ja-JP" b="1" dirty="0"/>
          </a:p>
          <a:p>
            <a:r>
              <a:rPr kumimoji="1" lang="ja-JP" altLang="en-US" b="1" dirty="0"/>
              <a:t>お友達や家族に送ってください♬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050693-3F4C-4D38-9843-D30E447352A9}"/>
              </a:ext>
            </a:extLst>
          </p:cNvPr>
          <p:cNvSpPr txBox="1"/>
          <p:nvPr/>
        </p:nvSpPr>
        <p:spPr>
          <a:xfrm>
            <a:off x="1673955" y="325744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税込</a:t>
            </a:r>
          </a:p>
        </p:txBody>
      </p:sp>
      <p:sp>
        <p:nvSpPr>
          <p:cNvPr id="3" name="スクロール: 縦 2">
            <a:extLst>
              <a:ext uri="{FF2B5EF4-FFF2-40B4-BE49-F238E27FC236}">
                <a16:creationId xmlns:a16="http://schemas.microsoft.com/office/drawing/2014/main" id="{B5257C89-DA54-4DA7-8297-88667B0308F6}"/>
              </a:ext>
            </a:extLst>
          </p:cNvPr>
          <p:cNvSpPr/>
          <p:nvPr/>
        </p:nvSpPr>
        <p:spPr>
          <a:xfrm>
            <a:off x="1" y="143174"/>
            <a:ext cx="1179538" cy="2625258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第二弾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F79F850-DDFB-4FF9-A970-042196A63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160" y="754551"/>
            <a:ext cx="3483839" cy="322690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21D7C8-5EC6-4C65-95E7-B7EA19191DC5}"/>
              </a:ext>
            </a:extLst>
          </p:cNvPr>
          <p:cNvSpPr/>
          <p:nvPr/>
        </p:nvSpPr>
        <p:spPr>
          <a:xfrm>
            <a:off x="209939" y="3807066"/>
            <a:ext cx="5165196" cy="646331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>
                <a:ln w="0"/>
                <a:solidFill>
                  <a:srgbClr val="FFCC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円で体験ができるって</a:t>
            </a:r>
            <a:r>
              <a:rPr lang="en-US" altLang="ja-JP" sz="3600" b="1" cap="none" spc="0" dirty="0">
                <a:ln w="0"/>
                <a:solidFill>
                  <a:srgbClr val="FFCC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!?</a:t>
            </a:r>
            <a:endParaRPr lang="ja-JP" altLang="en-US" sz="3600" b="1" cap="none" spc="0" dirty="0">
              <a:ln w="0"/>
              <a:solidFill>
                <a:srgbClr val="FFCC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30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Words>138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akanabe</dc:creator>
  <cp:lastModifiedBy>akanabe</cp:lastModifiedBy>
  <cp:revision>6</cp:revision>
  <cp:lastPrinted>2020-02-12T04:38:36Z</cp:lastPrinted>
  <dcterms:created xsi:type="dcterms:W3CDTF">2020-02-07T14:37:58Z</dcterms:created>
  <dcterms:modified xsi:type="dcterms:W3CDTF">2020-02-12T04:45:08Z</dcterms:modified>
</cp:coreProperties>
</file>