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599157-4FA4-4826-91AF-BFA176B70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03CDD5-83F3-45E1-AB83-AA5F78F50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B84267-E594-41FA-BD47-738474F5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EFEAC-0D82-48C7-A48B-5AD54647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E10B60-39B9-45B1-BA8D-77BFFCEC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28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1ECF49-3100-49C9-BD85-82B8E1C2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5654019-A34A-48F6-9EF1-F00C39917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F139D2-BC4B-450F-8D27-16A528CC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E108BF-41AB-4FEE-9B6B-2EB1060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2B6F83-078A-41F9-B304-31F79149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30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790B0BF-C666-4A8D-A1AB-C90E9D526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CCE9149-C10D-4E2C-8D89-03F26225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A34987-F5C1-45FA-B04E-946277EC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348BDD-EBAD-4BE6-8D50-0EB45128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6DF9EA-7B9D-4336-8838-414CCCE2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21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E1DDFB-9F97-4257-BADB-6703C05A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8C047D-DC2E-4BEF-AE06-716B7AF9C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6F8A01-47FC-4F1A-85AA-FB8FB2F2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3FEEF3-87BF-4A9C-83FC-A7AA5126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083E29-6613-4249-9DE9-E7DF024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13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21BA60-54D9-4588-9C13-A5DF760A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D55BB-E889-43D4-855D-8DFC328A2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3726EB-AE58-40FD-BE69-CD4A0F51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C1FC3D-965F-4F3A-8B1A-C1A740598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1ACD8F-934C-47C9-94FC-26A0966D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43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6303F0-E336-4159-B3A8-BF740582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711C43-81E7-4A9C-8835-E77102A7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798EDC-22CA-42D4-B364-F25A1A870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EC634D-F3A3-491A-ADC3-8051FF00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837DD3-0518-429F-ABF1-54701B4B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2051ECF-DAAA-4310-9270-315F41DC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92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A01FEF-65E3-442F-96B7-466EC61F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83A54A1-8FDD-4448-BD60-E3F8BB06E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A9B11FD-7970-46CB-BD64-01F1466FE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5DB4A52-DECD-4CDA-B9B0-5C305A20E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87BE52-EA5D-48AD-8A2F-2A53768FD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07B0401-00DB-4681-AE61-680E33830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404194E-4E3F-49C6-8169-5B6B8CC3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804C281-09A1-46CB-AD6A-C8F6E305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04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D8D946-DB36-442E-963F-0FBAD738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38B185-4B1F-4E83-88C3-8B9366EE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200342-258F-4A63-BB80-B1C3F7BF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2D6E6C-DA6B-47D2-ADEF-443C9B88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26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E012814-86DA-4BFA-A2B0-F8587D05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561703C-4263-484A-BAED-DB6396A3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2F3F4F-153A-4413-A0CF-BBC982A4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09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803544-9AE1-4CF0-8F4F-31A34CAB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D4A00D-C4DB-481D-84CB-D74B75E9E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7E9246-4885-4394-B940-05D4DEA99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060A04-0F33-45C1-822F-4E8DACE2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AF9DD3-0B09-4998-AF67-36B33785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84EAD7D-A140-4EA5-8CAA-8960C942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6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FD7BCC-A20E-4F65-A1D1-364DC50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1049E8E-67AE-4025-847C-4723ED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7B5154-2033-4AFF-8C36-1177D05AA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818BF2-C0B7-4B60-A711-BEED17BF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CD5E9B3-DD10-4A43-9C9E-947D09E6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BE1CCA-43C1-4249-82AC-9F12FB02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44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0C887F0-C57F-4351-8439-5F02C5CC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BC9264-A95E-4C7C-A785-005540547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47652C-CEFA-4B08-97B5-0D6A2BF52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866BB-DD52-4384-A278-C854B4FC163B}" type="datetimeFigureOut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227BA3-1C6C-40ED-A077-86A07CD40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984653-36E3-434F-888F-554992914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FDA4-38D8-4A86-B769-021FAE7EA8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82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573F2A-1668-4929-A808-3EA64E675B7D}"/>
              </a:ext>
            </a:extLst>
          </p:cNvPr>
          <p:cNvSpPr/>
          <p:nvPr/>
        </p:nvSpPr>
        <p:spPr>
          <a:xfrm>
            <a:off x="457535" y="28135"/>
            <a:ext cx="11440407" cy="6717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18F456-62E1-438E-B2F3-EE073F95F821}"/>
              </a:ext>
            </a:extLst>
          </p:cNvPr>
          <p:cNvSpPr txBox="1"/>
          <p:nvPr/>
        </p:nvSpPr>
        <p:spPr>
          <a:xfrm>
            <a:off x="1363759" y="-45312"/>
            <a:ext cx="9627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館内消毒清掃いたしました。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(3</a:t>
            </a:r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endParaRPr kumimoji="1" lang="ja-JP" altLang="en-US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38F424E-7B47-4138-96D0-9CCD525A6A02}"/>
              </a:ext>
            </a:extLst>
          </p:cNvPr>
          <p:cNvSpPr/>
          <p:nvPr/>
        </p:nvSpPr>
        <p:spPr>
          <a:xfrm>
            <a:off x="458382" y="761857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56BADC-1352-4D99-896C-4454286A4494}"/>
              </a:ext>
            </a:extLst>
          </p:cNvPr>
          <p:cNvSpPr txBox="1"/>
          <p:nvPr/>
        </p:nvSpPr>
        <p:spPr>
          <a:xfrm>
            <a:off x="762333" y="19248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ロッカー写真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CAC7EE6-CE89-4C16-BD61-A4D9C56E353D}"/>
              </a:ext>
            </a:extLst>
          </p:cNvPr>
          <p:cNvSpPr/>
          <p:nvPr/>
        </p:nvSpPr>
        <p:spPr>
          <a:xfrm>
            <a:off x="458382" y="3830564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6740F8-AA66-41CA-A048-62ACE1F1EA28}"/>
              </a:ext>
            </a:extLst>
          </p:cNvPr>
          <p:cNvSpPr txBox="1"/>
          <p:nvPr/>
        </p:nvSpPr>
        <p:spPr>
          <a:xfrm>
            <a:off x="762333" y="49935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フロント写真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FF5D19-FFB8-4C3B-94DB-68311B83C761}"/>
              </a:ext>
            </a:extLst>
          </p:cNvPr>
          <p:cNvSpPr/>
          <p:nvPr/>
        </p:nvSpPr>
        <p:spPr>
          <a:xfrm>
            <a:off x="3526172" y="754385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5179C00-10C4-479F-B41B-22103D3E40C2}"/>
              </a:ext>
            </a:extLst>
          </p:cNvPr>
          <p:cNvSpPr txBox="1"/>
          <p:nvPr/>
        </p:nvSpPr>
        <p:spPr>
          <a:xfrm>
            <a:off x="3883688" y="18959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パウダー写真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0D40374-B369-4BF5-85DF-B53E7EF561B6}"/>
              </a:ext>
            </a:extLst>
          </p:cNvPr>
          <p:cNvSpPr/>
          <p:nvPr/>
        </p:nvSpPr>
        <p:spPr>
          <a:xfrm>
            <a:off x="3526172" y="3823092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A6D1D9-78E5-4B95-8049-917904E1A42E}"/>
              </a:ext>
            </a:extLst>
          </p:cNvPr>
          <p:cNvSpPr txBox="1"/>
          <p:nvPr/>
        </p:nvSpPr>
        <p:spPr>
          <a:xfrm>
            <a:off x="3422023" y="499352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シューズロッカー</a:t>
            </a:r>
            <a:r>
              <a:rPr kumimoji="1" lang="ja-JP" altLang="en-US" dirty="0"/>
              <a:t>写真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9C88799-0D00-4CDD-8D42-816C6A337B67}"/>
              </a:ext>
            </a:extLst>
          </p:cNvPr>
          <p:cNvSpPr/>
          <p:nvPr/>
        </p:nvSpPr>
        <p:spPr>
          <a:xfrm>
            <a:off x="6593962" y="754385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73AFFFA-CDAA-489B-A63B-E57553003C43}"/>
              </a:ext>
            </a:extLst>
          </p:cNvPr>
          <p:cNvSpPr txBox="1"/>
          <p:nvPr/>
        </p:nvSpPr>
        <p:spPr>
          <a:xfrm>
            <a:off x="7162854" y="1924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ジム</a:t>
            </a:r>
            <a:r>
              <a:rPr kumimoji="1" lang="ja-JP" altLang="en-US" dirty="0"/>
              <a:t>写真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354CE5B-55E3-4B35-9EC9-84031EA90709}"/>
              </a:ext>
            </a:extLst>
          </p:cNvPr>
          <p:cNvSpPr/>
          <p:nvPr/>
        </p:nvSpPr>
        <p:spPr>
          <a:xfrm>
            <a:off x="6593962" y="3823092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93A1F4-3804-439A-9767-E14E468E2721}"/>
              </a:ext>
            </a:extLst>
          </p:cNvPr>
          <p:cNvSpPr txBox="1"/>
          <p:nvPr/>
        </p:nvSpPr>
        <p:spPr>
          <a:xfrm>
            <a:off x="6585773" y="499352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シャワールーム</a:t>
            </a:r>
            <a:r>
              <a:rPr kumimoji="1" lang="ja-JP" altLang="en-US" dirty="0"/>
              <a:t>写真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8115BDA-12A3-4014-BB5C-45EA403D0F6C}"/>
              </a:ext>
            </a:extLst>
          </p:cNvPr>
          <p:cNvSpPr/>
          <p:nvPr/>
        </p:nvSpPr>
        <p:spPr>
          <a:xfrm>
            <a:off x="9551311" y="772710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A85FD52-332C-4B8D-9854-4D3B92F5A6DF}"/>
              </a:ext>
            </a:extLst>
          </p:cNvPr>
          <p:cNvSpPr txBox="1"/>
          <p:nvPr/>
        </p:nvSpPr>
        <p:spPr>
          <a:xfrm>
            <a:off x="10056083" y="192481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ジム</a:t>
            </a:r>
            <a:r>
              <a:rPr kumimoji="1" lang="en-US" altLang="ja-JP" dirty="0"/>
              <a:t>2</a:t>
            </a:r>
            <a:r>
              <a:rPr kumimoji="1" lang="ja-JP" altLang="en-US" dirty="0"/>
              <a:t>写真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CD81639-C30F-452C-AC09-6B7D14F9C707}"/>
              </a:ext>
            </a:extLst>
          </p:cNvPr>
          <p:cNvSpPr/>
          <p:nvPr/>
        </p:nvSpPr>
        <p:spPr>
          <a:xfrm>
            <a:off x="9551311" y="3823092"/>
            <a:ext cx="2245781" cy="3006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E1910BF-E6F0-487E-A48B-78223A6F4DB4}"/>
              </a:ext>
            </a:extLst>
          </p:cNvPr>
          <p:cNvSpPr txBox="1"/>
          <p:nvPr/>
        </p:nvSpPr>
        <p:spPr>
          <a:xfrm>
            <a:off x="10004787" y="49935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プール</a:t>
            </a:r>
            <a:r>
              <a:rPr kumimoji="1" lang="ja-JP" altLang="en-US" dirty="0"/>
              <a:t>写真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EBE4750-C236-450C-B176-BA337C92E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5" y="1143083"/>
            <a:ext cx="2991403" cy="22435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5743F86-9020-4DB8-83C2-8BDFD60EE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361" r="21630" b="-361"/>
          <a:stretch/>
        </p:blipFill>
        <p:spPr>
          <a:xfrm>
            <a:off x="457536" y="3841417"/>
            <a:ext cx="2261108" cy="300677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3CC33B-000C-42E0-B03E-3440B946D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9613" y="1156334"/>
            <a:ext cx="2991404" cy="224355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A909D83-34F7-4523-85CA-CDA2D35CE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747" y="1131411"/>
            <a:ext cx="3016209" cy="226215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66852F5-D8BD-4FDC-8E00-26A8B0633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9055" y="4190045"/>
            <a:ext cx="3016937" cy="22627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2C3A572-42DA-4EF1-8EFD-923258749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665" y="4200477"/>
            <a:ext cx="2994373" cy="224578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7BD988E-0896-4C41-8136-83F43D96A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5202" y="4210642"/>
            <a:ext cx="2994373" cy="224578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62FE583-EAEB-4ABC-8168-B0D0E18F6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7309" y="1141563"/>
            <a:ext cx="2991403" cy="22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3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28</Words>
  <Application>Microsoft Office PowerPoint</Application>
  <PresentationFormat>ワイド画面</PresentationFormat>
  <Paragraphs>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morikuni</dc:creator>
  <cp:lastModifiedBy>akanabe</cp:lastModifiedBy>
  <cp:revision>15</cp:revision>
  <dcterms:created xsi:type="dcterms:W3CDTF">2020-03-05T08:19:50Z</dcterms:created>
  <dcterms:modified xsi:type="dcterms:W3CDTF">2020-03-15T05:03:44Z</dcterms:modified>
</cp:coreProperties>
</file>